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65" r:id="rId2"/>
    <p:sldId id="256" r:id="rId3"/>
    <p:sldId id="261" r:id="rId4"/>
    <p:sldId id="257" r:id="rId5"/>
    <p:sldId id="259" r:id="rId6"/>
    <p:sldId id="258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F3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87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3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39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11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54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2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5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7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7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0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2F0713-A87F-441C-8FC6-909DAD4C5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CE39362-DB0E-478B-BD4C-E2A81595F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4" descr="C:\Users\aitor\Desktop\fondos-ipad-ios7-textura-0001.jpg">
            <a:extLst>
              <a:ext uri="{FF2B5EF4-FFF2-40B4-BE49-F238E27FC236}">
                <a16:creationId xmlns:a16="http://schemas.microsoft.com/office/drawing/2014/main" xmlns="" id="{4621EB1C-CED9-48D7-B8F6-8AA12338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5000"/>
          </a:blip>
          <a:srcRect b="148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42363C7A-DAF4-45A9-9737-B04EC77E7487}"/>
              </a:ext>
            </a:extLst>
          </p:cNvPr>
          <p:cNvSpPr txBox="1"/>
          <p:nvPr/>
        </p:nvSpPr>
        <p:spPr>
          <a:xfrm>
            <a:off x="827404" y="916661"/>
            <a:ext cx="130241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ANALYST CERTIFICATION</a:t>
            </a:r>
            <a:endParaRPr lang="es-E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A43856B7-A80D-4C13-A186-5240E83221B5}"/>
              </a:ext>
            </a:extLst>
          </p:cNvPr>
          <p:cNvSpPr txBox="1"/>
          <p:nvPr/>
        </p:nvSpPr>
        <p:spPr>
          <a:xfrm>
            <a:off x="2695892" y="2456408"/>
            <a:ext cx="619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Jorge Alegre Portillo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28" name="Picture 4" descr="Reseña Datacamp: Descubre qué es Datacamp aquí.">
            <a:extLst>
              <a:ext uri="{FF2B5EF4-FFF2-40B4-BE49-F238E27FC236}">
                <a16:creationId xmlns:a16="http://schemas.microsoft.com/office/drawing/2014/main" xmlns="" id="{6068EB43-1C31-43CD-AE40-D47391A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92" y="3429000"/>
            <a:ext cx="4191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2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721EDE4F-82AD-470D-B3F6-CCE91204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6562" y="698536"/>
            <a:ext cx="4743450" cy="92392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19" y="257174"/>
            <a:ext cx="3768302" cy="37858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031" y="562927"/>
            <a:ext cx="2424112" cy="285190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31526"/>
              </p:ext>
            </p:extLst>
          </p:nvPr>
        </p:nvGraphicFramePr>
        <p:xfrm>
          <a:off x="7229474" y="4299319"/>
          <a:ext cx="474345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1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1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Category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Sub-Category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Ship Mode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ID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1862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DCD5B252-05AD-4A42-97E9-74E31F5F9F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13315" r="8913" b="13639"/>
          <a:stretch/>
        </p:blipFill>
        <p:spPr>
          <a:xfrm>
            <a:off x="220557" y="2490838"/>
            <a:ext cx="6789843" cy="4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E8203C9-2432-4405-961C-F9DAEABF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04518" y="543560"/>
            <a:ext cx="3382963" cy="619126"/>
          </a:xfrm>
        </p:spPr>
        <p:txBody>
          <a:bodyPr>
            <a:noAutofit/>
          </a:bodyPr>
          <a:lstStyle/>
          <a:p>
            <a:r>
              <a:rPr lang="es-E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Ship</a:t>
            </a:r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49" y="1475740"/>
            <a:ext cx="8496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720F857-E69E-4671-B69E-D757508A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3762" y="990600"/>
            <a:ext cx="11298238" cy="923926"/>
          </a:xfrm>
        </p:spPr>
        <p:txBody>
          <a:bodyPr/>
          <a:lstStyle/>
          <a:p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IMPUTING VALUES IN PROFIT COLUMN	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79846" y="3105362"/>
            <a:ext cx="7032308" cy="1947333"/>
          </a:xfrm>
        </p:spPr>
        <p:txBody>
          <a:bodyPr>
            <a:noAutofit/>
          </a:bodyPr>
          <a:lstStyle/>
          <a:p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had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1993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, in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losing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impute </a:t>
            </a:r>
            <a:r>
              <a:rPr lang="es-E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3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5C3DAC9-B00D-4C36-8B8C-98E2CE63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1882"/>
            <a:ext cx="12192000" cy="68580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41" y="162601"/>
            <a:ext cx="4990522" cy="32843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4B68B66-A02B-476C-AA21-C9A1F4E0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8" y="3268828"/>
            <a:ext cx="5283884" cy="33543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439E8C2-334C-44C1-B193-8D2C8CC7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041" y="3542215"/>
            <a:ext cx="4990522" cy="30809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3B37CE05-B584-4AA5-9A77-365E5F9D395A}"/>
              </a:ext>
            </a:extLst>
          </p:cNvPr>
          <p:cNvSpPr txBox="1"/>
          <p:nvPr/>
        </p:nvSpPr>
        <p:spPr>
          <a:xfrm>
            <a:off x="277437" y="486193"/>
            <a:ext cx="6537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RELATIONSHIP BETWEEN </a:t>
            </a:r>
            <a:r>
              <a:rPr lang="es-ES" sz="4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SALES PROFIT AND DISCOUNT</a:t>
            </a:r>
            <a:endParaRPr lang="es-ES" sz="4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5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027F8AB-E382-42EF-A2AD-D27B5E51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82877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4628" y="1255354"/>
            <a:ext cx="11802744" cy="790576"/>
          </a:xfrm>
        </p:spPr>
        <p:txBody>
          <a:bodyPr>
            <a:noAutofit/>
          </a:bodyPr>
          <a:lstStyle/>
          <a:p>
            <a:pPr algn="ctr"/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TOP 10 BEST AND TOP 10 WORST PRODUCTS </a:t>
            </a:r>
            <a:r>
              <a:rPr lang="es-E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NET PROFIT</a:t>
            </a:r>
            <a:endParaRPr lang="en-US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5059" b="1390"/>
          <a:stretch/>
        </p:blipFill>
        <p:spPr>
          <a:xfrm>
            <a:off x="967337" y="2367280"/>
            <a:ext cx="10257326" cy="35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7304F6D-1E64-4E34-8859-EFCB133A7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31105" y="613375"/>
            <a:ext cx="9448799" cy="70917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SALES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FBFDC8D-CA94-4BF3-BF9C-BE868000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3"/>
          <a:stretch/>
        </p:blipFill>
        <p:spPr>
          <a:xfrm>
            <a:off x="386080" y="1864400"/>
            <a:ext cx="11419840" cy="40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5053045-3B1D-43D1-A4B4-9B3B8AAE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Productos que faltan en </a:t>
            </a:r>
            <a:r>
              <a:rPr lang="es-ES" dirty="0" err="1"/>
              <a:t>region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616933"/>
            <a:ext cx="11839575" cy="42614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9CCA7CF-EB51-402E-92CC-B2AD4F4D3385}"/>
              </a:ext>
            </a:extLst>
          </p:cNvPr>
          <p:cNvSpPr txBox="1"/>
          <p:nvPr/>
        </p:nvSpPr>
        <p:spPr>
          <a:xfrm>
            <a:off x="4003992" y="392966"/>
            <a:ext cx="619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DISCOUNT MEAN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15928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46F41DC-CE99-4AE7-8C4F-61E5710D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7262" y="899160"/>
            <a:ext cx="10269538" cy="885826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ARE THE PRODUCTS THAT DO NOT SELL IN SOME LOCATIONS?</a:t>
            </a:r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9A4E138A-EE44-4955-82D2-DFC42140A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76800"/>
              </p:ext>
            </p:extLst>
          </p:nvPr>
        </p:nvGraphicFramePr>
        <p:xfrm>
          <a:off x="1420707" y="2120964"/>
          <a:ext cx="9342648" cy="41477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4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65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12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987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ID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NAME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WHERE IS MISSING IN TOP 20 SALES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2672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OFF-BI-10000545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GBC Ibimaster 500 Manual ProClick Binding System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West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987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TEC-CO-10001449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Hewlett Packard LaserJet 3310 Copier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Central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2672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OFF-SU-10002881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Martin Yale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Chadless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Opener Electric Letter Opener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West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26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TEC-CO-10004722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Canon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imageCLASS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2200 Advanced Copier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South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37711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192</TotalTime>
  <Words>126</Words>
  <Application>Microsoft Office PowerPoint</Application>
  <PresentationFormat>Panorámica</PresentationFormat>
  <Paragraphs>39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Constantia</vt:lpstr>
      <vt:lpstr>Wingdings 3</vt:lpstr>
      <vt:lpstr>Sector</vt:lpstr>
      <vt:lpstr>Presentación de PowerPoint</vt:lpstr>
      <vt:lpstr>INTRODUCTION</vt:lpstr>
      <vt:lpstr>Ship mode</vt:lpstr>
      <vt:lpstr>IMPUTING VALUES IN PROFIT COLUMN </vt:lpstr>
      <vt:lpstr>Presentación de PowerPoint</vt:lpstr>
      <vt:lpstr>TOP 10 BEST AND TOP 10 WORST PRODUCTS NET PROFIT</vt:lpstr>
      <vt:lpstr>SALES</vt:lpstr>
      <vt:lpstr>Productos que faltan en region</vt:lpstr>
      <vt:lpstr>ARE THE PRODUCTS THAT DO NOT SELL IN SOME LOCATIONS?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Cuenta Microsoft</dc:creator>
  <cp:lastModifiedBy>Cuenta Microsoft</cp:lastModifiedBy>
  <cp:revision>16</cp:revision>
  <dcterms:created xsi:type="dcterms:W3CDTF">2022-01-15T06:31:37Z</dcterms:created>
  <dcterms:modified xsi:type="dcterms:W3CDTF">2022-02-25T05:15:26Z</dcterms:modified>
</cp:coreProperties>
</file>